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7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5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3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4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1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AAB5-A1D0-47D0-8337-B350A2FABF30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F1B5-58EC-40A6-A3AB-AB04B2292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0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778026" y="524536"/>
            <a:ext cx="1873248" cy="807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6631704" y="2043400"/>
            <a:ext cx="5560292" cy="26160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0" cap="none" spc="0" baseline="0">
              <a:solidFill>
                <a:srgbClr val="000000"/>
              </a:solidFill>
              <a:uFillTx/>
              <a:latin typeface="Roboto Black" pitchFamily="2"/>
              <a:ea typeface="Roboto Black" pitchFamily="2"/>
            </a:endParaRPr>
          </a:p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0" cap="none" spc="0" baseline="0">
              <a:solidFill>
                <a:srgbClr val="000000"/>
              </a:solidFill>
              <a:uFillTx/>
              <a:latin typeface="Roboto Black" pitchFamily="2"/>
              <a:ea typeface="Roboto Black" pitchFamily="2"/>
            </a:endParaRPr>
          </a:p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0" cap="none" spc="0" baseline="0">
                <a:solidFill>
                  <a:srgbClr val="000000"/>
                </a:solidFill>
                <a:uFillTx/>
                <a:latin typeface="Roboto Black" pitchFamily="2"/>
                <a:ea typeface="Roboto Black" pitchFamily="2"/>
              </a:rPr>
              <a:t>Celebrating Age </a:t>
            </a:r>
          </a:p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0" cap="none" spc="0" baseline="0">
              <a:solidFill>
                <a:srgbClr val="000000"/>
              </a:solidFill>
              <a:uFillTx/>
              <a:latin typeface="Roboto Black" pitchFamily="2"/>
              <a:ea typeface="Roboto Black" pitchFamily="2"/>
            </a:endParaRPr>
          </a:p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Roboto Black" pitchFamily="2"/>
                <a:ea typeface="Roboto Black" pitchFamily="2"/>
              </a:rPr>
              <a:t>March 2021</a:t>
            </a:r>
          </a:p>
        </p:txBody>
      </p:sp>
      <p:pic>
        <p:nvPicPr>
          <p:cNvPr id="4" name="Picture 4" descr="A picture containing person, stage, sce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31704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14.jpe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079" y="393923"/>
            <a:ext cx="1873248" cy="10689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Sampad South Asian Arts - YouTub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17757" y="195471"/>
            <a:ext cx="2143125" cy="20839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8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518852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743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868957" cy="6746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3" y="0"/>
            <a:ext cx="6096003" cy="67460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3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erson, stag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375641" y="3312368"/>
            <a:ext cx="1816364" cy="18659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Arial Unicode MS"/>
              </a:rPr>
              <a:t>Critical Conversations: with Older artists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Arial Unicode MS"/>
              </a:rPr>
              <a:t> Bisakha Sarker &amp; Arti Prashar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57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3" y="0"/>
            <a:ext cx="5867403" cy="3911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7403" cy="3911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228" y="4049484"/>
            <a:ext cx="4212768" cy="2808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82347" y="4721294"/>
            <a:ext cx="5542379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</a:rPr>
              <a:t>Culture Club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</a:rPr>
              <a:t>Free &amp; popular, monthly sharing over creative activities – usually in partnership with agencies and invited arts organisations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280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3357" y="3820792"/>
            <a:ext cx="5408648" cy="30372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8366" y="0"/>
            <a:ext cx="5731514" cy="3820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820792"/>
            <a:ext cx="4012158" cy="30372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40147" y="513179"/>
            <a:ext cx="3135084" cy="2369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</a:rPr>
              <a:t>Chai and Chat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</a:rPr>
              <a:t>Inclusive space for women of all ages to talk, share and make art in community settings, homes and arts venues</a:t>
            </a:r>
          </a:p>
        </p:txBody>
      </p:sp>
    </p:spTree>
    <p:extLst>
      <p:ext uri="{BB962C8B-B14F-4D97-AF65-F5344CB8AC3E}">
        <p14:creationId xmlns:p14="http://schemas.microsoft.com/office/powerpoint/2010/main" val="22759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Piali Ray</dc:creator>
  <cp:lastModifiedBy>Piali Ray</cp:lastModifiedBy>
  <cp:revision>3</cp:revision>
  <dcterms:created xsi:type="dcterms:W3CDTF">2021-03-25T12:28:27Z</dcterms:created>
  <dcterms:modified xsi:type="dcterms:W3CDTF">2021-03-26T20:56:23Z</dcterms:modified>
</cp:coreProperties>
</file>